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"/>
  </p:notesMasterIdLst>
  <p:sldIdLst>
    <p:sldId id="256" r:id="rId2"/>
  </p:sldIdLst>
  <p:sldSz cx="36576000" cy="27432000"/>
  <p:notesSz cx="7772400" cy="10058400"/>
  <p:defaultTextStyle>
    <a:defPPr>
      <a:defRPr lang="en-US"/>
    </a:defPPr>
    <a:lvl1pPr algn="l" defTabSz="3809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DejaVu Sans" charset="0"/>
        <a:cs typeface="DejaVu Sans" charset="0"/>
      </a:defRPr>
    </a:lvl1pPr>
    <a:lvl2pPr marL="380963" algn="l" defTabSz="3809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DejaVu Sans" charset="0"/>
        <a:cs typeface="DejaVu Sans" charset="0"/>
      </a:defRPr>
    </a:lvl2pPr>
    <a:lvl3pPr marL="761925" algn="l" defTabSz="3809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DejaVu Sans" charset="0"/>
        <a:cs typeface="DejaVu Sans" charset="0"/>
      </a:defRPr>
    </a:lvl3pPr>
    <a:lvl4pPr marL="1142887" algn="l" defTabSz="3809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DejaVu Sans" charset="0"/>
        <a:cs typeface="DejaVu Sans" charset="0"/>
      </a:defRPr>
    </a:lvl4pPr>
    <a:lvl5pPr marL="1523850" algn="l" defTabSz="3809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DejaVu Sans" charset="0"/>
        <a:cs typeface="DejaVu Sans" charset="0"/>
      </a:defRPr>
    </a:lvl5pPr>
    <a:lvl6pPr marL="1904812" algn="l" defTabSz="380963" rtl="0" eaLnBrk="1" latinLnBrk="0" hangingPunct="1">
      <a:defRPr kern="1200">
        <a:solidFill>
          <a:schemeClr val="tx1"/>
        </a:solidFill>
        <a:latin typeface="Arial" pitchFamily="-111" charset="0"/>
        <a:ea typeface="DejaVu Sans" charset="0"/>
        <a:cs typeface="DejaVu Sans" charset="0"/>
      </a:defRPr>
    </a:lvl6pPr>
    <a:lvl7pPr marL="2285775" algn="l" defTabSz="380963" rtl="0" eaLnBrk="1" latinLnBrk="0" hangingPunct="1">
      <a:defRPr kern="1200">
        <a:solidFill>
          <a:schemeClr val="tx1"/>
        </a:solidFill>
        <a:latin typeface="Arial" pitchFamily="-111" charset="0"/>
        <a:ea typeface="DejaVu Sans" charset="0"/>
        <a:cs typeface="DejaVu Sans" charset="0"/>
      </a:defRPr>
    </a:lvl7pPr>
    <a:lvl8pPr marL="2666737" algn="l" defTabSz="380963" rtl="0" eaLnBrk="1" latinLnBrk="0" hangingPunct="1">
      <a:defRPr kern="1200">
        <a:solidFill>
          <a:schemeClr val="tx1"/>
        </a:solidFill>
        <a:latin typeface="Arial" pitchFamily="-111" charset="0"/>
        <a:ea typeface="DejaVu Sans" charset="0"/>
        <a:cs typeface="DejaVu Sans" charset="0"/>
      </a:defRPr>
    </a:lvl8pPr>
    <a:lvl9pPr marL="3047699" algn="l" defTabSz="380963" rtl="0" eaLnBrk="1" latinLnBrk="0" hangingPunct="1">
      <a:defRPr kern="1200">
        <a:solidFill>
          <a:schemeClr val="tx1"/>
        </a:solidFill>
        <a:latin typeface="Arial" pitchFamily="-111" charset="0"/>
        <a:ea typeface="DejaVu Sans" charset="0"/>
        <a:cs typeface="DejaVu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640" userDrawn="1">
          <p15:clr>
            <a:srgbClr val="A4A3A4"/>
          </p15:clr>
        </p15:guide>
        <p15:guide id="2" pos="115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480"/>
    <a:srgbClr val="B4455A"/>
    <a:srgbClr val="8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7647" autoAdjust="0"/>
    <p:restoredTop sz="94660"/>
  </p:normalViewPr>
  <p:slideViewPr>
    <p:cSldViewPr snapToGrid="0" snapToObjects="1">
      <p:cViewPr>
        <p:scale>
          <a:sx n="17" d="100"/>
          <a:sy n="17" d="100"/>
        </p:scale>
        <p:origin x="1098" y="384"/>
      </p:cViewPr>
      <p:guideLst>
        <p:guide orient="horz" pos="8640"/>
        <p:guide pos="115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9164F-6062-4939-9E7C-E788D992CFF1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596AD-FBF5-4854-919C-20ECDF457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78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61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0963" algn="l" defTabSz="761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61925" algn="l" defTabSz="761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42887" algn="l" defTabSz="761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23850" algn="l" defTabSz="761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04812" algn="l" defTabSz="761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775" algn="l" defTabSz="761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737" algn="l" defTabSz="761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699" algn="l" defTabSz="761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596AD-FBF5-4854-919C-20ECDF4577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1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489452"/>
            <a:ext cx="31089600" cy="9550400"/>
          </a:xfrm>
        </p:spPr>
        <p:txBody>
          <a:bodyPr anchor="b"/>
          <a:lstStyle>
            <a:lvl1pPr algn="ctr">
              <a:defRPr sz="2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4408152"/>
            <a:ext cx="27432000" cy="6623048"/>
          </a:xfrm>
        </p:spPr>
        <p:txBody>
          <a:bodyPr/>
          <a:lstStyle>
            <a:lvl1pPr marL="0" indent="0" algn="ctr">
              <a:buNone/>
              <a:defRPr sz="9600"/>
            </a:lvl1pPr>
            <a:lvl2pPr marL="1828800" indent="0" algn="ctr">
              <a:buNone/>
              <a:defRPr sz="8000"/>
            </a:lvl2pPr>
            <a:lvl3pPr marL="3657600" indent="0" algn="ctr">
              <a:buNone/>
              <a:defRPr sz="7200"/>
            </a:lvl3pPr>
            <a:lvl4pPr marL="5486400" indent="0" algn="ctr">
              <a:buNone/>
              <a:defRPr sz="6400"/>
            </a:lvl4pPr>
            <a:lvl5pPr marL="7315200" indent="0" algn="ctr">
              <a:buNone/>
              <a:defRPr sz="6400"/>
            </a:lvl5pPr>
            <a:lvl6pPr marL="9144000" indent="0" algn="ctr">
              <a:buNone/>
              <a:defRPr sz="6400"/>
            </a:lvl6pPr>
            <a:lvl7pPr marL="10972800" indent="0" algn="ctr">
              <a:buNone/>
              <a:defRPr sz="6400"/>
            </a:lvl7pPr>
            <a:lvl8pPr marL="12801600" indent="0" algn="ctr">
              <a:buNone/>
              <a:defRPr sz="6400"/>
            </a:lvl8pPr>
            <a:lvl9pPr marL="14630400" indent="0" algn="ctr">
              <a:buNone/>
              <a:defRPr sz="6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3369-2878-4B93-99A3-771C56153E97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EEF5-2992-46C1-B662-EADD8C7CE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19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66C6-2FA0-5744-8AC7-5AD7F361DA93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9300-2B3A-7243-9FBA-B5A52625D7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179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2" y="1460500"/>
            <a:ext cx="7886700" cy="2324735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2" y="1460500"/>
            <a:ext cx="23202900" cy="232473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66C6-2FA0-5744-8AC7-5AD7F361DA93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9300-2B3A-7243-9FBA-B5A52625D7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199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17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66C6-2FA0-5744-8AC7-5AD7F361DA93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9300-2B3A-7243-9FBA-B5A52625D7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43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2" y="6838958"/>
            <a:ext cx="31546800" cy="11410948"/>
          </a:xfrm>
        </p:spPr>
        <p:txBody>
          <a:bodyPr anchor="b"/>
          <a:lstStyle>
            <a:lvl1pPr>
              <a:defRPr sz="2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2" y="18357858"/>
            <a:ext cx="31546800" cy="6000748"/>
          </a:xfrm>
        </p:spPr>
        <p:txBody>
          <a:bodyPr/>
          <a:lstStyle>
            <a:lvl1pPr marL="0" indent="0">
              <a:buNone/>
              <a:defRPr sz="9600">
                <a:solidFill>
                  <a:schemeClr val="tx1"/>
                </a:solidFill>
              </a:defRPr>
            </a:lvl1pPr>
            <a:lvl2pPr marL="182880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3369-2878-4B93-99A3-771C56153E97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EEF5-2992-46C1-B662-EADD8C7CED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 userDrawn="1"/>
        </p:nvSpPr>
        <p:spPr>
          <a:xfrm flipV="1">
            <a:off x="0" y="25336500"/>
            <a:ext cx="36576000" cy="2095500"/>
          </a:xfrm>
          <a:prstGeom prst="rect">
            <a:avLst/>
          </a:prstGeom>
          <a:gradFill flip="none" rotWithShape="1">
            <a:gsLst>
              <a:gs pos="90000">
                <a:srgbClr val="032480"/>
              </a:gs>
              <a:gs pos="100000">
                <a:srgbClr val="032480">
                  <a:alpha val="0"/>
                </a:srgbClr>
              </a:gs>
              <a:gs pos="0">
                <a:srgbClr val="032480">
                  <a:alpha val="6500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12" descr="nsf1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596193" y="25854057"/>
            <a:ext cx="1217803" cy="121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28088162" y="26162758"/>
            <a:ext cx="6236866" cy="68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931" dirty="0">
                <a:solidFill>
                  <a:srgbClr val="FFFFFF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rPr>
              <a:t>This project is funded by the NSF through </a:t>
            </a:r>
            <a:r>
              <a:rPr lang="en-US" sz="1931" dirty="0" smtClean="0">
                <a:solidFill>
                  <a:srgbClr val="FFFFFF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rPr>
              <a:t>the Physics Frontier Center Program </a:t>
            </a:r>
            <a:endParaRPr lang="en-US" sz="1931" dirty="0">
              <a:solidFill>
                <a:srgbClr val="FFFFFF"/>
              </a:solidFill>
              <a:latin typeface="Helvetica" pitchFamily="-111" charset="0"/>
              <a:ea typeface="Helvetica" pitchFamily="-111" charset="0"/>
              <a:cs typeface="Helvetica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306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7302500"/>
            <a:ext cx="15544800" cy="17405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0" y="7302500"/>
            <a:ext cx="15544800" cy="17405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66C6-2FA0-5744-8AC7-5AD7F361DA93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9300-2B3A-7243-9FBA-B5A52625D7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6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460506"/>
            <a:ext cx="31546800" cy="53022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8" y="6724652"/>
            <a:ext cx="15473360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8" y="10020300"/>
            <a:ext cx="15473360" cy="14738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2" y="6724652"/>
            <a:ext cx="15549564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2" y="10020300"/>
            <a:ext cx="15549564" cy="14738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66C6-2FA0-5744-8AC7-5AD7F361DA93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9300-2B3A-7243-9FBA-B5A52625D7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81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66C6-2FA0-5744-8AC7-5AD7F361DA93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9300-2B3A-7243-9FBA-B5A52625D7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64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66C6-2FA0-5744-8AC7-5AD7F361DA93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9300-2B3A-7243-9FBA-B5A52625D7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66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828800"/>
            <a:ext cx="11796712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4" y="3949706"/>
            <a:ext cx="18516600" cy="19494500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229600"/>
            <a:ext cx="11796712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66C6-2FA0-5744-8AC7-5AD7F361DA93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9300-2B3A-7243-9FBA-B5A52625D7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546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828800"/>
            <a:ext cx="11796712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4" y="3949706"/>
            <a:ext cx="18516600" cy="19494500"/>
          </a:xfrm>
        </p:spPr>
        <p:txBody>
          <a:bodyPr anchor="t"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229600"/>
            <a:ext cx="11796712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66C6-2FA0-5744-8AC7-5AD7F361DA93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9300-2B3A-7243-9FBA-B5A52625D7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07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460506"/>
            <a:ext cx="31546800" cy="5302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7302500"/>
            <a:ext cx="31546800" cy="17405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25425406"/>
            <a:ext cx="8229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C66C6-2FA0-5744-8AC7-5AD7F361DA93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25425406"/>
            <a:ext cx="123444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25425406"/>
            <a:ext cx="8229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C9300-2B3A-7243-9FBA-B5A52625D7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1"/>
            <a:ext cx="36576000" cy="2910205"/>
          </a:xfrm>
          <a:prstGeom prst="rect">
            <a:avLst/>
          </a:prstGeom>
          <a:gradFill flip="none" rotWithShape="1">
            <a:gsLst>
              <a:gs pos="75000">
                <a:srgbClr val="032480">
                  <a:alpha val="65000"/>
                </a:srgbClr>
              </a:gs>
              <a:gs pos="100000">
                <a:srgbClr val="032480">
                  <a:alpha val="0"/>
                </a:srgbClr>
              </a:gs>
              <a:gs pos="53000">
                <a:srgbClr val="0324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>
            <a:spLocks/>
          </p:cNvSpPr>
          <p:nvPr userDrawn="1"/>
        </p:nvSpPr>
        <p:spPr>
          <a:xfrm flipV="1">
            <a:off x="1" y="26118963"/>
            <a:ext cx="36576000" cy="1313036"/>
          </a:xfrm>
          <a:prstGeom prst="rect">
            <a:avLst/>
          </a:prstGeom>
          <a:solidFill>
            <a:srgbClr val="0324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12" descr="nsf1.eps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34824098" y="26155492"/>
            <a:ext cx="1217803" cy="121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7092774" y="26317448"/>
            <a:ext cx="7654427" cy="9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39" kern="1200" dirty="0" smtClean="0">
                <a:solidFill>
                  <a:srgbClr val="FFFFFF"/>
                </a:solidFill>
                <a:effectLst/>
                <a:latin typeface="Arial" pitchFamily="-111" charset="0"/>
                <a:ea typeface="DejaVu Sans" charset="0"/>
                <a:cs typeface="DejaVu Sans" charset="0"/>
              </a:rPr>
              <a:t>This material is based upon work supported by the National Science Foundation under Grant No. PHY-1430152 (JINA Center for the Evolution of the Elements).</a:t>
            </a:r>
            <a:endParaRPr lang="en-US" sz="2207" dirty="0">
              <a:solidFill>
                <a:srgbClr val="FFFFFF"/>
              </a:solidFill>
              <a:latin typeface="Helvetica" pitchFamily="-111" charset="0"/>
              <a:ea typeface="Helvetica" pitchFamily="-111" charset="0"/>
              <a:cs typeface="Helvetica" pitchFamily="-111" charset="0"/>
            </a:endParaRPr>
          </a:p>
        </p:txBody>
      </p:sp>
      <p:pic>
        <p:nvPicPr>
          <p:cNvPr id="11" name="Picture 10" descr="JINA CEE only_rgb_vert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88" y="190500"/>
            <a:ext cx="2169886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0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60" r:id="rId13"/>
  </p:sldLayoutIdLst>
  <p:txStyles>
    <p:titleStyle>
      <a:lvl1pPr algn="l" defTabSz="3657600" rtl="0" eaLnBrk="1" latinLnBrk="0" hangingPunct="1">
        <a:lnSpc>
          <a:spcPct val="90000"/>
        </a:lnSpc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0" indent="-914400" algn="l" defTabSz="3657600" rtl="0" eaLnBrk="1" latinLnBrk="0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06871" y="364424"/>
            <a:ext cx="14595430" cy="2338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36" b="1" dirty="0">
                <a:solidFill>
                  <a:schemeClr val="bg1"/>
                </a:solidFill>
                <a:latin typeface="Tahoma" pitchFamily="-111" charset="0"/>
              </a:rPr>
              <a:t>This Exciting </a:t>
            </a:r>
            <a:r>
              <a:rPr lang="en-US" sz="6436" b="1" dirty="0">
                <a:solidFill>
                  <a:schemeClr val="bg1"/>
                </a:solidFill>
                <a:latin typeface="Tahoma" pitchFamily="-111" charset="0"/>
              </a:rPr>
              <a:t>JINA Poster</a:t>
            </a:r>
            <a:r>
              <a:rPr lang="en-US" sz="4414" b="1" dirty="0">
                <a:solidFill>
                  <a:schemeClr val="bg1"/>
                </a:solidFill>
                <a:latin typeface="Tahoma" pitchFamily="-111" charset="0"/>
              </a:rPr>
              <a:t>
</a:t>
            </a:r>
            <a:r>
              <a:rPr lang="en-US" sz="2759" b="1" dirty="0">
                <a:solidFill>
                  <a:schemeClr val="bg1"/>
                </a:solidFill>
                <a:latin typeface="Tahoma" pitchFamily="-111" charset="0"/>
              </a:rPr>
              <a:t>Jane Researcher</a:t>
            </a:r>
            <a:r>
              <a:rPr lang="en-US" sz="2759" b="1" baseline="30000" dirty="0">
                <a:solidFill>
                  <a:schemeClr val="bg1"/>
                </a:solidFill>
                <a:latin typeface="Tahoma" pitchFamily="-111" charset="0"/>
              </a:rPr>
              <a:t>1,2</a:t>
            </a:r>
            <a:r>
              <a:rPr lang="en-US" sz="2759" b="1" dirty="0">
                <a:solidFill>
                  <a:schemeClr val="bg1"/>
                </a:solidFill>
                <a:latin typeface="Tahoma" pitchFamily="-111" charset="0"/>
              </a:rPr>
              <a:t>, Robert Colleague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Tahoma" pitchFamily="-111" charset="0"/>
                <a:ea typeface="Tahoma" pitchFamily="-111" charset="0"/>
                <a:cs typeface="Tahoma" pitchFamily="-111" charset="0"/>
              </a:rPr>
              <a:t>1 Department of Physics, University of  … City, State, Zip, USA. 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Tahoma" pitchFamily="-111" charset="0"/>
                <a:ea typeface="Tahoma" pitchFamily="-111" charset="0"/>
                <a:cs typeface="Tahoma" pitchFamily="-111" charset="0"/>
              </a:rPr>
              <a:t>2 JINA-CEE, Michigan State University, East Lansing, MI, 48823, USA.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1272</TotalTime>
  <Words>5</Words>
  <Application>Microsoft Office PowerPoint</Application>
  <PresentationFormat>Custom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DejaVu Sans</vt:lpstr>
      <vt:lpstr>Helvetica</vt:lpstr>
      <vt:lpstr>Tahoma</vt:lpstr>
      <vt:lpstr>Office Theme</vt:lpstr>
      <vt:lpstr>PowerPoint Presentation</vt:lpstr>
    </vt:vector>
  </TitlesOfParts>
  <Manager/>
  <Company>NSCL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Simon, Lena</dc:creator>
  <cp:keywords/>
  <dc:description/>
  <cp:lastModifiedBy>Simon, Lena</cp:lastModifiedBy>
  <cp:revision>4</cp:revision>
  <cp:lastPrinted>2013-04-26T18:11:56Z</cp:lastPrinted>
  <dcterms:created xsi:type="dcterms:W3CDTF">2017-02-20T21:20:46Z</dcterms:created>
  <dcterms:modified xsi:type="dcterms:W3CDTF">2017-03-20T19:10:21Z</dcterms:modified>
  <cp:category/>
</cp:coreProperties>
</file>