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3299"/>
    <a:srgbClr val="548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14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02787-AE4C-4EB7-8737-4B9123911979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E12EB-0EA9-43F8-AA8A-DE53F93F91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71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E12EB-0EA9-43F8-AA8A-DE53F93F91E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17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6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1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67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5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1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6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2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3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364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6781" y="644800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5781" y="64480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</a:defRPr>
            </a:lvl1pPr>
          </a:lstStyle>
          <a:p>
            <a:fld id="{60312C58-8BB9-4545-9504-425A50B33A0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screenshot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" y="84388"/>
            <a:ext cx="914400" cy="81049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1149965" y="133530"/>
            <a:ext cx="7881779" cy="698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711" y="6291944"/>
            <a:ext cx="523676" cy="52683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1294" y="6277870"/>
            <a:ext cx="19672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FF"/>
                </a:solidFill>
                <a:latin typeface="Arial"/>
                <a:cs typeface="Arial"/>
              </a:rPr>
              <a:t>JINA-CEE</a:t>
            </a:r>
            <a:r>
              <a:rPr lang="en-US" dirty="0" smtClean="0">
                <a:solidFill>
                  <a:srgbClr val="FFFFFF"/>
                </a:solidFill>
              </a:rPr>
              <a:t/>
            </a:r>
            <a:br>
              <a:rPr lang="en-US" dirty="0" smtClean="0">
                <a:solidFill>
                  <a:srgbClr val="FFFFFF"/>
                </a:solidFill>
              </a:rPr>
            </a:br>
            <a:r>
              <a:rPr lang="en-US" sz="1200" dirty="0" smtClean="0">
                <a:solidFill>
                  <a:srgbClr val="FFFFFF"/>
                </a:solidFill>
              </a:rPr>
              <a:t>NSF Physics Frontiers Center</a:t>
            </a:r>
            <a:endParaRPr lang="en-US" sz="1200" dirty="0">
              <a:solidFill>
                <a:srgbClr val="FFFFFF"/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0711" y="6195772"/>
            <a:ext cx="8971033" cy="0"/>
          </a:xfrm>
          <a:prstGeom prst="line">
            <a:avLst/>
          </a:prstGeom>
          <a:ln>
            <a:solidFill>
              <a:srgbClr val="0332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725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Hendrik Schatz</dc:creator>
  <cp:lastModifiedBy>Simon, Lena</cp:lastModifiedBy>
  <cp:revision>5</cp:revision>
  <dcterms:created xsi:type="dcterms:W3CDTF">2015-04-06T23:24:55Z</dcterms:created>
  <dcterms:modified xsi:type="dcterms:W3CDTF">2017-03-06T20:52:16Z</dcterms:modified>
</cp:coreProperties>
</file>