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6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6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8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415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6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69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83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857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1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69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023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326667C-E895-A249-A9C7-67F7FA7635E2}" type="datetimeFigureOut">
              <a:rPr lang="en-US" smtClean="0"/>
              <a:t>4/6/15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33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290698"/>
            <a:ext cx="9144000" cy="56730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364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6781" y="644800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5781" y="64480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12C58-8BB9-4545-9504-425A50B33A0E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1"/>
            <a:ext cx="9144000" cy="973386"/>
            <a:chOff x="0" y="1"/>
            <a:chExt cx="9144000" cy="973386"/>
          </a:xfrm>
        </p:grpSpPr>
        <p:sp>
          <p:nvSpPr>
            <p:cNvPr id="8" name="Rectangle 7"/>
            <p:cNvSpPr/>
            <p:nvPr/>
          </p:nvSpPr>
          <p:spPr>
            <a:xfrm>
              <a:off x="0" y="1"/>
              <a:ext cx="9144000" cy="97338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 descr="screenshot.png"/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4" y="84388"/>
              <a:ext cx="914400" cy="810491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9965" y="133530"/>
            <a:ext cx="7881779" cy="698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60711" y="6317600"/>
            <a:ext cx="523676" cy="526830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571294" y="6303526"/>
            <a:ext cx="196720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>
                <a:latin typeface="Arial"/>
                <a:cs typeface="Arial"/>
              </a:rPr>
              <a:t>JINA-CEE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dirty="0" smtClean="0"/>
              <a:t>NSF Physics Frontiers Center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07253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74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Hendrik Schatz</dc:creator>
  <cp:lastModifiedBy>Hendrik Schatz</cp:lastModifiedBy>
  <cp:revision>3</cp:revision>
  <dcterms:created xsi:type="dcterms:W3CDTF">2015-04-06T23:24:55Z</dcterms:created>
  <dcterms:modified xsi:type="dcterms:W3CDTF">2015-04-06T23:47:00Z</dcterms:modified>
</cp:coreProperties>
</file>